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0.47826086956521741</c:v>
                </c:pt>
                <c:pt idx="1">
                  <c:v>0.51630434782608692</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6.5573770491803282E-2</c:v>
                </c:pt>
                <c:pt idx="1">
                  <c:v>0</c:v>
                </c:pt>
                <c:pt idx="2">
                  <c:v>1.6393442622950821E-2</c:v>
                </c:pt>
                <c:pt idx="3">
                  <c:v>5.4644808743169408E-3</c:v>
                </c:pt>
                <c:pt idx="4">
                  <c:v>1.092896174863388E-2</c:v>
                </c:pt>
                <c:pt idx="5">
                  <c:v>0.90710382513661203</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5.3932055139525277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Sheet1!$B$2:$B$6</c:f>
              <c:numCache>
                <c:formatCode>0.0</c:formatCode>
                <c:ptCount val="5"/>
                <c:pt idx="0">
                  <c:v>7.0468789003022057</c:v>
                </c:pt>
                <c:pt idx="1">
                  <c:v>7.004559308820987</c:v>
                </c:pt>
                <c:pt idx="2">
                  <c:v>6.9464498025960566</c:v>
                </c:pt>
                <c:pt idx="3">
                  <c:v>6.8586008743019633</c:v>
                </c:pt>
                <c:pt idx="4">
                  <c:v>6.7395352543013427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Sheet1!$C$2:$C$6</c:f>
              <c:numCache>
                <c:formatCode>0.0</c:formatCode>
                <c:ptCount val="5"/>
                <c:pt idx="0">
                  <c:v>2.9531210996977943</c:v>
                </c:pt>
                <c:pt idx="1">
                  <c:v>2.995440691179013</c:v>
                </c:pt>
                <c:pt idx="2">
                  <c:v>3.0535501974039434</c:v>
                </c:pt>
                <c:pt idx="3">
                  <c:v>3.1413991256980367</c:v>
                </c:pt>
                <c:pt idx="4">
                  <c:v>3.2604647456986573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Sheet1!$B$2:$B$6</c:f>
              <c:numCache>
                <c:formatCode>0.0</c:formatCode>
                <c:ptCount val="5"/>
                <c:pt idx="0">
                  <c:v>5.3932055139525277</c:v>
                </c:pt>
                <c:pt idx="1">
                  <c:v>6.0096655045413661</c:v>
                </c:pt>
                <c:pt idx="2">
                  <c:v>6.0646680452557993</c:v>
                </c:pt>
                <c:pt idx="3">
                  <c:v>6.0707669922022021</c:v>
                </c:pt>
                <c:pt idx="4">
                  <c:v>6.0905208177374774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Sheet1!$C$2:$C$6</c:f>
              <c:numCache>
                <c:formatCode>0.0</c:formatCode>
                <c:ptCount val="5"/>
                <c:pt idx="0">
                  <c:v>4.6067944860474723</c:v>
                </c:pt>
                <c:pt idx="1">
                  <c:v>3.9903344954586339</c:v>
                </c:pt>
                <c:pt idx="2">
                  <c:v>3.9353319547442007</c:v>
                </c:pt>
                <c:pt idx="3">
                  <c:v>3.9292330077977979</c:v>
                </c:pt>
                <c:pt idx="4">
                  <c:v>3.9094791822625226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0.94345183537541288</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0.45165037476759196</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0.12591674770945627</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1.3145529124950421</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0.12591674770945627</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0.45165037476759196</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0.19727497540367356</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5.3932055139525277</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QUEEN'S HOSPITAL (61)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QUEEN'S HOSPITAL (61)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QUEEN'S HOSPITAL (61)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QUEEN'S HOSPITAL (61)</c:v>
                </c:pt>
              </c:strCache>
            </c:strRef>
          </c:cat>
          <c:val>
            <c:numRef>
              <c:f>Sheet1!$G$2:$G$3</c:f>
              <c:numCache>
                <c:formatCode>0.0;;</c:formatCode>
                <c:ptCount val="2"/>
                <c:pt idx="0">
                  <c:v>7.3772778863393551</c:v>
                </c:pt>
                <c:pt idx="1">
                  <c:v>7.3739598758761176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QUEEN'S HOSPITAL (61)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QUEEN'S HOSPITAL (61)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QUEEN'S HOSPITAL (61)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2.6227221136606449</c:v>
                </c:pt>
                <c:pt idx="1">
                  <c:v>2.6260401241238824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QUEEN'S HOSPITAL (110)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QUEEN'S HOSPITAL (110)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QUEEN'S HOSPITAL (110)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QUEEN'S HOSPITAL (110)</c:v>
                </c:pt>
              </c:strCache>
            </c:strRef>
          </c:cat>
          <c:val>
            <c:numRef>
              <c:f>Sheet1!$G$2:$G$3</c:f>
              <c:numCache>
                <c:formatCode>0.0;;</c:formatCode>
                <c:ptCount val="2"/>
                <c:pt idx="0">
                  <c:v>7.9889708322391586</c:v>
                </c:pt>
                <c:pt idx="1">
                  <c:v>7.9726590907798647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QUEEN'S HOSPITAL (110)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QUEEN'S HOSPITAL (110)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QUEEN'S HOSPITAL (110)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2.0110291677608414</c:v>
                </c:pt>
                <c:pt idx="1">
                  <c:v>2.0273409092201353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QUEEN'S HOSPITAL (130)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QUEEN'S HOSPITAL (130)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QUEEN'S HOSPITAL (130)</c:v>
                </c:pt>
              </c:strCache>
            </c:strRef>
          </c:cat>
          <c:val>
            <c:numRef>
              <c:f>Sheet1!$F$2:$F$3</c:f>
              <c:numCache>
                <c:formatCode>0.0;;</c:formatCode>
                <c:ptCount val="2"/>
                <c:pt idx="0">
                  <c:v>8.5251654403168562</c:v>
                </c:pt>
                <c:pt idx="1">
                  <c:v>8.5817403399253696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QUEEN'S HOSPITAL (130)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QUEEN'S HOSPITAL (130)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QUEEN'S HOSPITAL (130)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QUEEN'S HOSPITAL (130)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1.4748345596831438</c:v>
                </c:pt>
                <c:pt idx="1">
                  <c:v>1.4182596600746304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QUEEN'S HOSPITAL (128)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QUEEN'S HOSPITAL (128)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QUEEN'S HOSPITAL (128)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QUEEN'S HOSPITAL (128)</c:v>
                </c:pt>
              </c:strCache>
            </c:strRef>
          </c:cat>
          <c:val>
            <c:numRef>
              <c:f>Sheet1!$G$2:$G$3</c:f>
              <c:numCache>
                <c:formatCode>0.0;;</c:formatCode>
                <c:ptCount val="2"/>
                <c:pt idx="0">
                  <c:v>7.1076035729004774</c:v>
                </c:pt>
                <c:pt idx="1">
                  <c:v>7.1654398893183542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QUEEN'S HOSPITAL (128)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QUEEN'S HOSPITAL (128)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QUEEN'S HOSPITAL (128)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2.8923964270995226</c:v>
                </c:pt>
                <c:pt idx="1">
                  <c:v>2.8345601106816458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QUEEN'S HOSPITAL (174)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QUEEN'S HOSPITAL (174)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QUEEN'S HOSPITAL (174)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QUEEN'S HOSPITAL (174)</c:v>
                </c:pt>
              </c:strCache>
            </c:strRef>
          </c:cat>
          <c:val>
            <c:numRef>
              <c:f>Sheet1!$G$2:$G$3</c:f>
              <c:numCache>
                <c:formatCode>0.0;;</c:formatCode>
                <c:ptCount val="2"/>
                <c:pt idx="0">
                  <c:v>9.2289892997633221</c:v>
                </c:pt>
                <c:pt idx="1">
                  <c:v>9.2254243244013825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QUEEN'S HOSPITAL (174)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QUEEN'S HOSPITAL (174)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QUEEN'S HOSPITAL (174)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0.77101070023667795</c:v>
                </c:pt>
                <c:pt idx="1">
                  <c:v>0.77457567559861751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QUEEN'S HOSPITAL (178)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QUEEN'S HOSPITAL (178)</c:v>
                </c:pt>
              </c:strCache>
            </c:strRef>
          </c:cat>
          <c:val>
            <c:numRef>
              <c:f>Sheet1!$E$2:$E$3</c:f>
              <c:numCache>
                <c:formatCode>0.0;;</c:formatCode>
                <c:ptCount val="2"/>
                <c:pt idx="0">
                  <c:v>8.5277348561655977</c:v>
                </c:pt>
                <c:pt idx="1">
                  <c:v>8.5222313698479137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QUEEN'S HOSPITAL (178)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QUEEN'S HOSPITAL (178)</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QUEEN'S HOSPITAL (178)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QUEEN'S HOSPITAL (178)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QUEEN'S HOSPITAL (178)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1.4722651438344023</c:v>
                </c:pt>
                <c:pt idx="1">
                  <c:v>1.4777686301520863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0.31481481481481483</c:v>
                </c:pt>
                <c:pt idx="1">
                  <c:v>0.68518518518518523</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Sheet1!$F$2:$F$3</c:f>
              <c:numCache>
                <c:formatCode>0.0;;</c:formatCode>
                <c:ptCount val="2"/>
                <c:pt idx="0">
                  <c:v>6.8166768563254152</c:v>
                </c:pt>
                <c:pt idx="1">
                  <c:v>6.7974143921611834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3.1833231436745848</c:v>
                </c:pt>
                <c:pt idx="1">
                  <c:v>3.2025856078388166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QUEEN'S HOSPITAL (141)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QUEEN'S HOSPITAL (141)</c:v>
                </c:pt>
              </c:strCache>
            </c:strRef>
          </c:cat>
          <c:val>
            <c:numRef>
              <c:f>Sheet1!$E$2:$E$3</c:f>
              <c:numCache>
                <c:formatCode>0.0;;</c:formatCode>
                <c:ptCount val="2"/>
                <c:pt idx="0">
                  <c:v>6.8143597161376297</c:v>
                </c:pt>
                <c:pt idx="1">
                  <c:v>6.8629899313089906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QUEEN'S HOSPITAL (141)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QUEEN'S HOSPITAL (141)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QUEEN'S HOSPITAL (141)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QUEEN'S HOSPITAL (141)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QUEEN'S HOSPITAL (141)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3.1856402838623703</c:v>
                </c:pt>
                <c:pt idx="1">
                  <c:v>3.1370100686910094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Sheet1!$F$2:$F$3</c:f>
              <c:numCache>
                <c:formatCode>0.0;;</c:formatCode>
                <c:ptCount val="2"/>
                <c:pt idx="0">
                  <c:v>8.1409561758021507</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Sheet1!$G$2:$G$3</c:f>
              <c:numCache>
                <c:formatCode>0.0;;</c:formatCode>
                <c:ptCount val="2"/>
                <c:pt idx="0">
                  <c:v>0</c:v>
                </c:pt>
                <c:pt idx="1">
                  <c:v>8.189464136117012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1.8590438241978493</c:v>
                </c:pt>
                <c:pt idx="1">
                  <c:v>1.810535863882988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QUEEN'S HOSPITAL (178)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QUEEN'S HOSPITAL (178)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QUEEN'S HOSPITAL (178)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QUEEN'S HOSPITAL (178)</c:v>
                </c:pt>
              </c:strCache>
            </c:strRef>
          </c:cat>
          <c:val>
            <c:numRef>
              <c:f>Sheet1!$G$2:$G$3</c:f>
              <c:numCache>
                <c:formatCode>0.0;;</c:formatCode>
                <c:ptCount val="2"/>
                <c:pt idx="0">
                  <c:v>8.083610884021228</c:v>
                </c:pt>
                <c:pt idx="1">
                  <c:v>8.0850407809223537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QUEEN'S HOSPITAL (178)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QUEEN'S HOSPITAL (178)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QUEEN'S HOSPITAL (178)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1.916389115978772</c:v>
                </c:pt>
                <c:pt idx="1">
                  <c:v>1.9149592190776463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Sheet1!$E$2:$E$3</c:f>
              <c:numCache>
                <c:formatCode>0.0;;</c:formatCode>
                <c:ptCount val="2"/>
                <c:pt idx="0">
                  <c:v>0</c:v>
                </c:pt>
                <c:pt idx="1">
                  <c:v>8.7691896233609139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Sheet1!$F$2:$F$3</c:f>
              <c:numCache>
                <c:formatCode>0.0;;</c:formatCode>
                <c:ptCount val="2"/>
                <c:pt idx="0">
                  <c:v>8.7738335611944009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1.2261664388055991</c:v>
                </c:pt>
                <c:pt idx="1">
                  <c:v>1.2308103766390861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QUEEN'S HOSPITAL (177)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QUEEN'S HOSPITAL (177)</c:v>
                </c:pt>
              </c:strCache>
            </c:strRef>
          </c:cat>
          <c:val>
            <c:numRef>
              <c:f>Sheet1!$E$2:$E$3</c:f>
              <c:numCache>
                <c:formatCode>0.0;;</c:formatCode>
                <c:ptCount val="2"/>
                <c:pt idx="0">
                  <c:v>7.8774237745349893</c:v>
                </c:pt>
                <c:pt idx="1">
                  <c:v>7.8666244585542593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QUEEN'S HOSPITAL (177)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QUEEN'S HOSPITAL (177)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QUEEN'S HOSPITAL (177)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QUEEN'S HOSPITAL (177)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QUEEN'S HOSPITAL (177)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2.1225762254650107</c:v>
                </c:pt>
                <c:pt idx="1">
                  <c:v>2.1333755414457407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Sheet1!$F$2:$F$3</c:f>
              <c:numCache>
                <c:formatCode>0.0;;</c:formatCode>
                <c:ptCount val="2"/>
                <c:pt idx="0">
                  <c:v>8.7132418356819361</c:v>
                </c:pt>
                <c:pt idx="1">
                  <c:v>8.7090556369192633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1.2867581643180639</c:v>
                </c:pt>
                <c:pt idx="1">
                  <c:v>1.2909443630807367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(181)</c:v>
                </c:pt>
                <c:pt idx="1">
                  <c:v>QUEEN'S HOSPITAL (180)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(181)</c:v>
                </c:pt>
                <c:pt idx="1">
                  <c:v>QUEEN'S HOSPITAL (180)</c:v>
                </c:pt>
              </c:strCache>
            </c:strRef>
          </c:cat>
          <c:val>
            <c:numRef>
              <c:f>Sheet1!$E$2:$E$3</c:f>
              <c:numCache>
                <c:formatCode>0.0;;</c:formatCode>
                <c:ptCount val="2"/>
                <c:pt idx="0">
                  <c:v>8.0170610544038219</c:v>
                </c:pt>
                <c:pt idx="1">
                  <c:v>8.0067528818097582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(181)</c:v>
                </c:pt>
                <c:pt idx="1">
                  <c:v>QUEEN'S HOSPITAL (180)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(181)</c:v>
                </c:pt>
                <c:pt idx="1">
                  <c:v>QUEEN'S HOSPITAL (180)</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(181)</c:v>
                </c:pt>
                <c:pt idx="1">
                  <c:v>QUEEN'S HOSPITAL (180)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(181)</c:v>
                </c:pt>
                <c:pt idx="1">
                  <c:v>QUEEN'S HOSPITAL (180)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(181)</c:v>
                </c:pt>
                <c:pt idx="1">
                  <c:v>QUEEN'S HOSPITAL (180)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1.9829389455961781</c:v>
                </c:pt>
                <c:pt idx="1">
                  <c:v>1.9932471181902418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QUEEN'S HOSPITAL (164)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QUEEN'S HOSPITAL (164)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QUEEN'S HOSPITAL (164)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QUEEN'S HOSPITAL (164)</c:v>
                </c:pt>
              </c:strCache>
            </c:strRef>
          </c:cat>
          <c:val>
            <c:numRef>
              <c:f>Sheet1!$G$2:$G$3</c:f>
              <c:numCache>
                <c:formatCode>0.0;;</c:formatCode>
                <c:ptCount val="2"/>
                <c:pt idx="0">
                  <c:v>6.1974967278175139</c:v>
                </c:pt>
                <c:pt idx="1">
                  <c:v>6.1792664561847896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QUEEN'S HOSPITAL (164)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QUEEN'S HOSPITAL (164)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QUEEN'S HOSPITAL (164)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3.8025032721824861</c:v>
                </c:pt>
                <c:pt idx="1">
                  <c:v>3.8207335438152104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(168)</c:v>
                </c:pt>
                <c:pt idx="1">
                  <c:v>QUEEN'S HOSPITAL (167)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(168)</c:v>
                </c:pt>
                <c:pt idx="1">
                  <c:v>QUEEN'S HOSPITAL (167)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(168)</c:v>
                </c:pt>
                <c:pt idx="1">
                  <c:v>QUEEN'S HOSPITAL (167)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(168)</c:v>
                </c:pt>
                <c:pt idx="1">
                  <c:v>QUEEN'S HOSPITAL (167)</c:v>
                </c:pt>
              </c:strCache>
            </c:strRef>
          </c:cat>
          <c:val>
            <c:numRef>
              <c:f>Sheet1!$G$2:$G$3</c:f>
              <c:numCache>
                <c:formatCode>0.0;;</c:formatCode>
                <c:ptCount val="2"/>
                <c:pt idx="0">
                  <c:v>7.5007824494993516</c:v>
                </c:pt>
                <c:pt idx="1">
                  <c:v>7.4888058325489464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(168)</c:v>
                </c:pt>
                <c:pt idx="1">
                  <c:v>QUEEN'S HOSPITAL (167)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(168)</c:v>
                </c:pt>
                <c:pt idx="1">
                  <c:v>QUEEN'S HOSPITAL (167)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(168)</c:v>
                </c:pt>
                <c:pt idx="1">
                  <c:v>QUEEN'S HOSPITAL (167)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2.4992175505006484</c:v>
                </c:pt>
                <c:pt idx="1">
                  <c:v>2.5111941674510536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34</c:v>
                </c:pt>
                <c:pt idx="4" formatCode="0">
                  <c:v>11</c:v>
                </c:pt>
                <c:pt idx="5" formatCode="0">
                  <c:v>12</c:v>
                </c:pt>
                <c:pt idx="6" formatCode="0">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(183)</c:v>
                </c:pt>
                <c:pt idx="1">
                  <c:v>QUEEN'S HOSPITAL (182)</c:v>
                </c:pt>
              </c:strCache>
            </c:strRef>
          </c:cat>
          <c:val>
            <c:numRef>
              <c:f>Sheet1!$D$2:$D$3</c:f>
              <c:numCache>
                <c:formatCode>0.0;;</c:formatCode>
                <c:ptCount val="2"/>
                <c:pt idx="0">
                  <c:v>8.1434781560884133</c:v>
                </c:pt>
                <c:pt idx="1">
                  <c:v>8.1373816429944661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(183)</c:v>
                </c:pt>
                <c:pt idx="1">
                  <c:v>QUEEN'S HOSPITAL (182)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(183)</c:v>
                </c:pt>
                <c:pt idx="1">
                  <c:v>QUEEN'S HOSPITAL (182)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(183)</c:v>
                </c:pt>
                <c:pt idx="1">
                  <c:v>QUEEN'S HOSPITAL (182)</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(183)</c:v>
                </c:pt>
                <c:pt idx="1">
                  <c:v>QUEEN'S HOSPITAL (182)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(183)</c:v>
                </c:pt>
                <c:pt idx="1">
                  <c:v>QUEEN'S HOSPITAL (182)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(183)</c:v>
                </c:pt>
                <c:pt idx="1">
                  <c:v>QUEEN'S HOSPITAL (182)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1.8565218439115867</c:v>
                </c:pt>
                <c:pt idx="1">
                  <c:v>1.8626183570055339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(183)</c:v>
                </c:pt>
                <c:pt idx="1">
                  <c:v>QUEEN'S HOSPITAL (182)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(183)</c:v>
                </c:pt>
                <c:pt idx="1">
                  <c:v>QUEEN'S HOSPITAL (182)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(183)</c:v>
                </c:pt>
                <c:pt idx="1">
                  <c:v>QUEEN'S HOSPITAL (182)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(183)</c:v>
                </c:pt>
                <c:pt idx="1">
                  <c:v>QUEEN'S HOSPITAL (182)</c:v>
                </c:pt>
              </c:strCache>
            </c:strRef>
          </c:cat>
          <c:val>
            <c:numRef>
              <c:f>Sheet1!$G$2:$G$3</c:f>
              <c:numCache>
                <c:formatCode>0.0;;</c:formatCode>
                <c:ptCount val="2"/>
                <c:pt idx="0">
                  <c:v>5.5366943346433857</c:v>
                </c:pt>
                <c:pt idx="1">
                  <c:v>5.5125012057863776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(183)</c:v>
                </c:pt>
                <c:pt idx="1">
                  <c:v>QUEEN'S HOSPITAL (182)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(183)</c:v>
                </c:pt>
                <c:pt idx="1">
                  <c:v>QUEEN'S HOSPITAL (182)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(183)</c:v>
                </c:pt>
                <c:pt idx="1">
                  <c:v>QUEEN'S HOSPITAL (182)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4.4633056653566143</c:v>
                </c:pt>
                <c:pt idx="1">
                  <c:v>4.4874987942136224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Sheet1!$G$2:$G$3</c:f>
              <c:numCache>
                <c:formatCode>0.0;;</c:formatCode>
                <c:ptCount val="2"/>
                <c:pt idx="0">
                  <c:v>7.0785725103876658</c:v>
                </c:pt>
                <c:pt idx="1">
                  <c:v>7.0675429802156726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2.9214274896123342</c:v>
                </c:pt>
                <c:pt idx="1">
                  <c:v>2.9324570197843274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QUEEN'S HOSPITAL (179)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QUEEN'S HOSPITAL (179)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QUEEN'S HOSPITAL (179)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QUEEN'S HOSPITAL (179)</c:v>
                </c:pt>
              </c:strCache>
            </c:strRef>
          </c:cat>
          <c:val>
            <c:numRef>
              <c:f>Sheet1!$G$2:$G$3</c:f>
              <c:numCache>
                <c:formatCode>0.0;;</c:formatCode>
                <c:ptCount val="2"/>
                <c:pt idx="0">
                  <c:v>7.0294693846433454</c:v>
                </c:pt>
                <c:pt idx="1">
                  <c:v>7.0147140232531084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QUEEN'S HOSPITAL (179)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QUEEN'S HOSPITAL (179)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QUEEN'S HOSPITAL (179)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2.9705306153566546</c:v>
                </c:pt>
                <c:pt idx="1">
                  <c:v>2.9852859767468916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Sheet1!$E$2:$E$3</c:f>
              <c:numCache>
                <c:formatCode>0.0;;</c:formatCode>
                <c:ptCount val="2"/>
                <c:pt idx="0">
                  <c:v>7.7144374032501819</c:v>
                </c:pt>
                <c:pt idx="1">
                  <c:v>7.7056150712259743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QUEEN'S HOSPITAL (181)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2.2855625967498181</c:v>
                </c:pt>
                <c:pt idx="1">
                  <c:v>2.2943849287740257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Sheet1!$G$2:$G$3</c:f>
              <c:numCache>
                <c:formatCode>0.0;;</c:formatCode>
                <c:ptCount val="2"/>
                <c:pt idx="0">
                  <c:v>8.3730456146393699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Sheet1!$I$2:$I$3</c:f>
              <c:numCache>
                <c:formatCode>0.0;;</c:formatCode>
                <c:ptCount val="2"/>
                <c:pt idx="0">
                  <c:v>0</c:v>
                </c:pt>
                <c:pt idx="1">
                  <c:v>8.3637023738260083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QUEEN'S HOSPITAL (175)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1.6269543853606301</c:v>
                </c:pt>
                <c:pt idx="1">
                  <c:v>1.6362976261739917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(173)</c:v>
                </c:pt>
                <c:pt idx="1">
                  <c:v>QUEEN'S HOSPITAL (172)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(173)</c:v>
                </c:pt>
                <c:pt idx="1">
                  <c:v>QUEEN'S HOSPITAL (172)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(173)</c:v>
                </c:pt>
                <c:pt idx="1">
                  <c:v>QUEEN'S HOSPITAL (172)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(173)</c:v>
                </c:pt>
                <c:pt idx="1">
                  <c:v>QUEEN'S HOSPITAL (172)</c:v>
                </c:pt>
              </c:strCache>
            </c:strRef>
          </c:cat>
          <c:val>
            <c:numRef>
              <c:f>Sheet1!$G$2:$G$3</c:f>
              <c:numCache>
                <c:formatCode>0.0;;</c:formatCode>
                <c:ptCount val="2"/>
                <c:pt idx="0">
                  <c:v>7.6159396251809328</c:v>
                </c:pt>
                <c:pt idx="1">
                  <c:v>7.5985813966378224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(173)</c:v>
                </c:pt>
                <c:pt idx="1">
                  <c:v>QUEEN'S HOSPITAL (172)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(173)</c:v>
                </c:pt>
                <c:pt idx="1">
                  <c:v>QUEEN'S HOSPITAL (172)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(173)</c:v>
                </c:pt>
                <c:pt idx="1">
                  <c:v>QUEEN'S HOSPITAL (172)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2.3840603748190672</c:v>
                </c:pt>
                <c:pt idx="1">
                  <c:v>2.4014186033621776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7.4942778283400484</c:v>
                </c:pt>
                <c:pt idx="1">
                  <c:v>6.1899106627597762</c:v>
                </c:pt>
                <c:pt idx="2">
                  <c:v>6.8125880994147794</c:v>
                </c:pt>
                <c:pt idx="3">
                  <c:v>6.8011277321184878</c:v>
                </c:pt>
                <c:pt idx="4">
                  <c:v>6.7132188549056249</c:v>
                </c:pt>
                <c:pt idx="5">
                  <c:v>7.1604818213061439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6.4851180884805544</c:v>
                </c:pt>
                <c:pt idx="1">
                  <c:v>7.1227431867688189</c:v>
                </c:pt>
                <c:pt idx="2">
                  <c:v>7.5615924139211428</c:v>
                </c:pt>
                <c:pt idx="3">
                  <c:v>7.1776337365588034</c:v>
                </c:pt>
                <c:pt idx="4">
                  <c:v>6.9845057627058162</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1">
                  <c:v>8.6943462087296233</c:v>
                </c:pt>
                <c:pt idx="2">
                  <c:v>8.979616825972137</c:v>
                </c:pt>
                <c:pt idx="3">
                  <c:v>8.7183812433889774</c:v>
                </c:pt>
                <c:pt idx="4">
                  <c:v>8.6154274997547962</c:v>
                </c:pt>
                <c:pt idx="5">
                  <c:v>8.0490562468629268</c:v>
                </c:pt>
                <c:pt idx="6">
                  <c:v>8.5452822204439265</c:v>
                </c:pt>
                <c:pt idx="7">
                  <c:v>8.6726617701632396</c:v>
                </c:pt>
                <c:pt idx="8">
                  <c:v>8.9769356557606415</c:v>
                </c:pt>
                <c:pt idx="9">
                  <c:v>8.7139094825156089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52</c:v>
                </c:pt>
                <c:pt idx="2">
                  <c:v>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7.2241098764626042</c:v>
                </c:pt>
                <c:pt idx="1">
                  <c:v>7.6610311313149264</c:v>
                </c:pt>
                <c:pt idx="2">
                  <c:v>7.5541620773401226</c:v>
                </c:pt>
                <c:pt idx="3">
                  <c:v>8.2209506777142387</c:v>
                </c:pt>
                <c:pt idx="4">
                  <c:v>7.7856415377895454</c:v>
                </c:pt>
                <c:pt idx="5">
                  <c:v>7.688718866591314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1">
                  <c:v>8.9836335610120504</c:v>
                </c:pt>
                <c:pt idx="2">
                  <c:v>9.2383584245847654</c:v>
                </c:pt>
                <c:pt idx="3">
                  <c:v>8.9651661233841669</c:v>
                </c:pt>
                <c:pt idx="4">
                  <c:v>8.9189104995652482</c:v>
                </c:pt>
                <c:pt idx="5">
                  <c:v>8.8326108951683135</c:v>
                </c:pt>
                <c:pt idx="6">
                  <c:v>8.8763683442786085</c:v>
                </c:pt>
                <c:pt idx="7">
                  <c:v>8.9547534364610986</c:v>
                </c:pt>
                <c:pt idx="8">
                  <c:v>8.773475224387246</c:v>
                </c:pt>
                <c:pt idx="9">
                  <c:v>8.8225017768569085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1">
                  <c:v>7.8863663847422467</c:v>
                </c:pt>
                <c:pt idx="2">
                  <c:v>8.5520967295893211</c:v>
                </c:pt>
                <c:pt idx="3">
                  <c:v>8.6680700584689347</c:v>
                </c:pt>
                <c:pt idx="4">
                  <c:v>8.4425174263485427</c:v>
                </c:pt>
                <c:pt idx="5">
                  <c:v>8.1087154576810505</c:v>
                </c:pt>
                <c:pt idx="6">
                  <c:v>7.8545013090739833</c:v>
                </c:pt>
                <c:pt idx="7">
                  <c:v>8.4433155105480093</c:v>
                </c:pt>
                <c:pt idx="8">
                  <c:v>8.549128612291204</c:v>
                </c:pt>
                <c:pt idx="9">
                  <c:v>7.6204707604506039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8.0203904934312096</c:v>
                </c:pt>
                <c:pt idx="1">
                  <c:v>7.8328130602864761</c:v>
                </c:pt>
                <c:pt idx="2">
                  <c:v>9.0057299103460995</c:v>
                </c:pt>
                <c:pt idx="3">
                  <c:v>8.1133880483990382</c:v>
                </c:pt>
                <c:pt idx="4">
                  <c:v>8.4989034501631888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8.6974454018007421</c:v>
                </c:pt>
                <c:pt idx="1">
                  <c:v>8.5345507666445481</c:v>
                </c:pt>
                <c:pt idx="2">
                  <c:v>8.3045861554886251</c:v>
                </c:pt>
                <c:pt idx="3">
                  <c:v>8.7111414601430095</c:v>
                </c:pt>
                <c:pt idx="4">
                  <c:v>8.5442908368823058</c:v>
                </c:pt>
                <c:pt idx="5">
                  <c:v>8.7215580764566312</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1">
                  <c:v>9.0992676162139805</c:v>
                </c:pt>
                <c:pt idx="2">
                  <c:v>9.5240973567924314</c:v>
                </c:pt>
                <c:pt idx="3">
                  <c:v>9.1948636817116096</c:v>
                </c:pt>
                <c:pt idx="4">
                  <c:v>9.4300439111341081</c:v>
                </c:pt>
                <c:pt idx="5">
                  <c:v>9.1257547989727943</c:v>
                </c:pt>
                <c:pt idx="6">
                  <c:v>9.1908047468036802</c:v>
                </c:pt>
                <c:pt idx="7">
                  <c:v>9.2053605528109834</c:v>
                </c:pt>
                <c:pt idx="8">
                  <c:v>9.0509038953389602</c:v>
                </c:pt>
                <c:pt idx="9">
                  <c:v>9.3554054809055156</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7.8086880095579758</c:v>
                </c:pt>
                <c:pt idx="1">
                  <c:v>8.3226452188561595</c:v>
                </c:pt>
                <c:pt idx="2">
                  <c:v>7.9133111998896926</c:v>
                </c:pt>
                <c:pt idx="3">
                  <c:v>7.7472345020721303</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7.1097276034030941</c:v>
                </c:pt>
                <c:pt idx="1">
                  <c:v>6.4011892323574733</c:v>
                </c:pt>
                <c:pt idx="2">
                  <c:v>7.2783145843660453</c:v>
                </c:pt>
                <c:pt idx="3">
                  <c:v>7.2272790319188971</c:v>
                </c:pt>
                <c:pt idx="4">
                  <c:v>6.9493218361587736</c:v>
                </c:pt>
                <c:pt idx="5">
                  <c:v>6.6938618604262521</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8.5704594135261338</c:v>
                </c:pt>
                <c:pt idx="1">
                  <c:v>8.4799587060900681</c:v>
                </c:pt>
                <c:pt idx="2">
                  <c:v>8.5256759955539003</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8.8793689708142729</c:v>
                </c:pt>
                <c:pt idx="1">
                  <c:v>9.3290452788971425</c:v>
                </c:pt>
                <c:pt idx="2">
                  <c:v>9.2990187455492119</c:v>
                </c:pt>
                <c:pt idx="3">
                  <c:v>8.9447868569729767</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8.3730456146393699</c:v>
                </c:pt>
                <c:pt idx="1">
                  <c:v>7.9230598364669858</c:v>
                </c:pt>
                <c:pt idx="2">
                  <c:v>7.1604818213061439</c:v>
                </c:pt>
                <c:pt idx="3">
                  <c:v>9.3554054809055156</c:v>
                </c:pt>
                <c:pt idx="4">
                  <c:v>8.253249044049042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7.7773380362945304</c:v>
                </c:pt>
                <c:pt idx="2">
                  <c:v>7.0984121109983276</c:v>
                </c:pt>
                <c:pt idx="3">
                  <c:v>9.4261168163505555</c:v>
                </c:pt>
                <c:pt idx="4">
                  <c:v>8.3665113289442026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8.4742020249025849</c:v>
                </c:pt>
                <c:pt idx="1">
                  <c:v>8.2650425890482762</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7.6327543958526984</c:v>
                </c:pt>
                <c:pt idx="1">
                  <c:v>8.2831583237649902</c:v>
                </c:pt>
                <c:pt idx="2">
                  <c:v>8.9986161595581464</c:v>
                </c:pt>
                <c:pt idx="3">
                  <c:v>9.0822617116318245</c:v>
                </c:pt>
                <c:pt idx="4">
                  <c:v>8.5920628039085187</c:v>
                </c:pt>
                <c:pt idx="5">
                  <c:v>8.3519614058913128</c:v>
                </c:pt>
                <c:pt idx="6">
                  <c:v>7.5734835413740891</c:v>
                </c:pt>
                <c:pt idx="7">
                  <c:v>7.5156195942925228</c:v>
                </c:pt>
                <c:pt idx="8">
                  <c:v>7.6593718376630111</c:v>
                </c:pt>
                <c:pt idx="9">
                  <c:v>7.9889708322391586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6.5616124818390302</c:v>
                </c:pt>
                <c:pt idx="1">
                  <c:v>7.1039027125154268</c:v>
                </c:pt>
                <c:pt idx="2">
                  <c:v>7.8128518329153351</c:v>
                </c:pt>
                <c:pt idx="3">
                  <c:v>7.3772778863393551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6.9958102568428924</c:v>
                </c:pt>
                <c:pt idx="1">
                  <c:v>6.5787726304672134</c:v>
                </c:pt>
                <c:pt idx="2">
                  <c:v>7.1076035729004774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8.4032910820390061</c:v>
                </c:pt>
                <c:pt idx="1">
                  <c:v>8.5251654403168562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9.4688448866233941</c:v>
                </c:pt>
                <c:pt idx="1">
                  <c:v>9.2586820618785559</c:v>
                </c:pt>
                <c:pt idx="2">
                  <c:v>9.4869666989289918</c:v>
                </c:pt>
                <c:pt idx="3">
                  <c:v>9.5621472096245288</c:v>
                </c:pt>
                <c:pt idx="4">
                  <c:v>9.4729487095050242</c:v>
                </c:pt>
                <c:pt idx="5">
                  <c:v>7.6072896297779957</c:v>
                </c:pt>
                <c:pt idx="6">
                  <c:v>8.7264731946443952</c:v>
                </c:pt>
                <c:pt idx="7">
                  <c:v>8.9727461134839057</c:v>
                </c:pt>
                <c:pt idx="8">
                  <c:v>9.2937229565073824</c:v>
                </c:pt>
                <c:pt idx="9">
                  <c:v>9.2289892997633221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7.3088995154476351</c:v>
                </c:pt>
                <c:pt idx="1">
                  <c:v>7.3952237702047698</c:v>
                </c:pt>
                <c:pt idx="2">
                  <c:v>6.8006566714726624</c:v>
                </c:pt>
                <c:pt idx="3">
                  <c:v>6.5617038542241177</c:v>
                </c:pt>
                <c:pt idx="4">
                  <c:v>6.4347888309720904</c:v>
                </c:pt>
                <c:pt idx="5">
                  <c:v>6.3035081755052831</c:v>
                </c:pt>
                <c:pt idx="6">
                  <c:v>6.3856450583522069</c:v>
                </c:pt>
                <c:pt idx="7">
                  <c:v>6.8166768563254152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8.5756999741972706</c:v>
                </c:pt>
                <c:pt idx="1">
                  <c:v>8.9332669368309201</c:v>
                </c:pt>
                <c:pt idx="2">
                  <c:v>9.1729999129113633</c:v>
                </c:pt>
                <c:pt idx="3">
                  <c:v>9.137439889770798</c:v>
                </c:pt>
                <c:pt idx="4">
                  <c:v>9.0548856429195901</c:v>
                </c:pt>
                <c:pt idx="5">
                  <c:v>8.6872030268405211</c:v>
                </c:pt>
                <c:pt idx="6">
                  <c:v>8.3994788994076384</c:v>
                </c:pt>
                <c:pt idx="7">
                  <c:v>8.6304365060669035</c:v>
                </c:pt>
                <c:pt idx="8">
                  <c:v>8.8912563144927041</c:v>
                </c:pt>
                <c:pt idx="9">
                  <c:v>8.5277348561655977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8.8370194808920939</c:v>
                </c:pt>
                <c:pt idx="1">
                  <c:v>8.196911930234986</c:v>
                </c:pt>
                <c:pt idx="2">
                  <c:v>7.9302904349427044</c:v>
                </c:pt>
                <c:pt idx="3">
                  <c:v>8.1696864400684905</c:v>
                </c:pt>
                <c:pt idx="4">
                  <c:v>8.0834800725568972</c:v>
                </c:pt>
                <c:pt idx="5">
                  <c:v>8.1409561758021507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7.0665223559573977</c:v>
                </c:pt>
                <c:pt idx="1">
                  <c:v>8.2142807033266454</c:v>
                </c:pt>
                <c:pt idx="2">
                  <c:v>8.3903252858518282</c:v>
                </c:pt>
                <c:pt idx="3">
                  <c:v>8.1298955589290447</c:v>
                </c:pt>
                <c:pt idx="4">
                  <c:v>8.1676370899859805</c:v>
                </c:pt>
                <c:pt idx="5">
                  <c:v>7.1717846724140282</c:v>
                </c:pt>
                <c:pt idx="6">
                  <c:v>6.4172819073973519</c:v>
                </c:pt>
                <c:pt idx="7">
                  <c:v>7.4730019467314239</c:v>
                </c:pt>
                <c:pt idx="8">
                  <c:v>7.5017082879427521</c:v>
                </c:pt>
                <c:pt idx="9">
                  <c:v>6.8143597161376297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4.492965522902808</c:v>
                </c:pt>
                <c:pt idx="1">
                  <c:v>6.8143597161376297</c:v>
                </c:pt>
                <c:pt idx="2">
                  <c:v>6.986226035374532</c:v>
                </c:pt>
                <c:pt idx="3">
                  <c:v>5.1557602173619719</c:v>
                </c:pt>
                <c:pt idx="4">
                  <c:v>5.3932055139525277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6.1530225076975773</c:v>
                </c:pt>
                <c:pt idx="1">
                  <c:v>8.218515046342775</c:v>
                </c:pt>
                <c:pt idx="2">
                  <c:v>8.2829998132630962</c:v>
                </c:pt>
                <c:pt idx="3">
                  <c:v>6.4034667413244577</c:v>
                </c:pt>
                <c:pt idx="4">
                  <c:v>6.5047790663973224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8.9074014029286186</c:v>
                </c:pt>
                <c:pt idx="1">
                  <c:v>9.3607148825777777</c:v>
                </c:pt>
                <c:pt idx="2">
                  <c:v>9.2087038574309332</c:v>
                </c:pt>
                <c:pt idx="3">
                  <c:v>9.45947035721227</c:v>
                </c:pt>
                <c:pt idx="4">
                  <c:v>9.2768371590426941</c:v>
                </c:pt>
                <c:pt idx="5">
                  <c:v>8.8816373252841014</c:v>
                </c:pt>
                <c:pt idx="6">
                  <c:v>8.5388173290004197</c:v>
                </c:pt>
                <c:pt idx="7">
                  <c:v>9.0470525165220899</c:v>
                </c:pt>
                <c:pt idx="8">
                  <c:v>8.8954038969576423</c:v>
                </c:pt>
                <c:pt idx="9">
                  <c:v>8.7738335611944009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8.0304202105727747</c:v>
                </c:pt>
                <c:pt idx="1">
                  <c:v>8.083610884021228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8.489315520439753</c:v>
                </c:pt>
                <c:pt idx="1">
                  <c:v>8.9839314686420781</c:v>
                </c:pt>
                <c:pt idx="2">
                  <c:v>9.4165565918466481</c:v>
                </c:pt>
                <c:pt idx="3">
                  <c:v>9.2670716507065372</c:v>
                </c:pt>
                <c:pt idx="4">
                  <c:v>9.1040167009090371</c:v>
                </c:pt>
                <c:pt idx="5">
                  <c:v>8.8180269317718381</c:v>
                </c:pt>
                <c:pt idx="6">
                  <c:v>8.5193829694949237</c:v>
                </c:pt>
                <c:pt idx="7">
                  <c:v>8.7483071672252652</c:v>
                </c:pt>
                <c:pt idx="8">
                  <c:v>8.8699137735697793</c:v>
                </c:pt>
                <c:pt idx="9">
                  <c:v>8.7132418356819361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8.6723091941960977</c:v>
                </c:pt>
                <c:pt idx="1">
                  <c:v>8.4435350923756314</c:v>
                </c:pt>
                <c:pt idx="2">
                  <c:v>7.7608255152286674</c:v>
                </c:pt>
                <c:pt idx="3">
                  <c:v>8.0890301883920479</c:v>
                </c:pt>
                <c:pt idx="4">
                  <c:v>8.4807265088686847</c:v>
                </c:pt>
                <c:pt idx="5">
                  <c:v>7.8774237745349893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6.9158287330865029</c:v>
                </c:pt>
                <c:pt idx="1">
                  <c:v>6.2492178768411479</c:v>
                </c:pt>
                <c:pt idx="2">
                  <c:v>5.9485082284630852</c:v>
                </c:pt>
                <c:pt idx="3">
                  <c:v>6.2458133597604926</c:v>
                </c:pt>
                <c:pt idx="4">
                  <c:v>6.1773575259903488</c:v>
                </c:pt>
                <c:pt idx="5">
                  <c:v>6.1974967278175139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8.0084974268014104</c:v>
                </c:pt>
                <c:pt idx="1">
                  <c:v>8.4729664336233395</c:v>
                </c:pt>
                <c:pt idx="2">
                  <c:v>8.5974059286113018</c:v>
                </c:pt>
                <c:pt idx="3">
                  <c:v>8.4777620315860531</c:v>
                </c:pt>
                <c:pt idx="4">
                  <c:v>8.9130562750559825</c:v>
                </c:pt>
                <c:pt idx="5">
                  <c:v>8.413994344715416</c:v>
                </c:pt>
                <c:pt idx="6">
                  <c:v>7.8697300657333384</c:v>
                </c:pt>
                <c:pt idx="7">
                  <c:v>8.1696383141375435</c:v>
                </c:pt>
                <c:pt idx="8">
                  <c:v>8.0903079334172041</c:v>
                </c:pt>
                <c:pt idx="9">
                  <c:v>8.0170610544038219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8.3760242509836367</c:v>
                </c:pt>
                <c:pt idx="1">
                  <c:v>8.4966283918851655</c:v>
                </c:pt>
                <c:pt idx="2">
                  <c:v>8.1434781560884133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7.1829559103795386</c:v>
                </c:pt>
                <c:pt idx="1">
                  <c:v>7.4268563210662411</c:v>
                </c:pt>
                <c:pt idx="2">
                  <c:v>7.7842741721076232</c:v>
                </c:pt>
                <c:pt idx="3">
                  <c:v>7.5007824494993516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8.0407594949541359</c:v>
                </c:pt>
                <c:pt idx="1">
                  <c:v>6.9726691153290243</c:v>
                </c:pt>
                <c:pt idx="2">
                  <c:v>6.9499500007233879</c:v>
                </c:pt>
                <c:pt idx="3">
                  <c:v>7.011779694643443</c:v>
                </c:pt>
                <c:pt idx="4">
                  <c:v>6.8856603644603291</c:v>
                </c:pt>
                <c:pt idx="5">
                  <c:v>7.0785725103876658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4.917728722789378</c:v>
                </c:pt>
                <c:pt idx="1">
                  <c:v>6.0634015349297501</c:v>
                </c:pt>
                <c:pt idx="2">
                  <c:v>4.8248570452885344</c:v>
                </c:pt>
                <c:pt idx="3">
                  <c:v>6.5049323971006103</c:v>
                </c:pt>
                <c:pt idx="4">
                  <c:v>6.0957764637665441</c:v>
                </c:pt>
                <c:pt idx="5">
                  <c:v>5.5266249360491928</c:v>
                </c:pt>
                <c:pt idx="6">
                  <c:v>5.1001298772007742</c:v>
                </c:pt>
                <c:pt idx="7">
                  <c:v>5.5366943346433857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Sheet1!$B$2:$B$6</c:f>
              <c:numCache>
                <c:formatCode>0.0</c:formatCode>
                <c:ptCount val="5"/>
                <c:pt idx="0">
                  <c:v>8.8562346839516781</c:v>
                </c:pt>
                <c:pt idx="1">
                  <c:v>8.7350237310792611</c:v>
                </c:pt>
                <c:pt idx="2">
                  <c:v>8.6386352776207946</c:v>
                </c:pt>
                <c:pt idx="3">
                  <c:v>8.6222689294914101</c:v>
                </c:pt>
                <c:pt idx="4">
                  <c:v>8.4662815450167308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Sheet1!$C$2:$C$6</c:f>
              <c:numCache>
                <c:formatCode>0.0</c:formatCode>
                <c:ptCount val="5"/>
                <c:pt idx="0">
                  <c:v>1.1437653160483219</c:v>
                </c:pt>
                <c:pt idx="1">
                  <c:v>1.2649762689207389</c:v>
                </c:pt>
                <c:pt idx="2">
                  <c:v>1.3613647223792054</c:v>
                </c:pt>
                <c:pt idx="3">
                  <c:v>1.3777310705085899</c:v>
                </c:pt>
                <c:pt idx="4">
                  <c:v>1.5337184549832692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7.7630918364761516</c:v>
                </c:pt>
                <c:pt idx="1">
                  <c:v>7.9532775614037146</c:v>
                </c:pt>
                <c:pt idx="2">
                  <c:v>8.3019971746380268</c:v>
                </c:pt>
                <c:pt idx="3">
                  <c:v>8.6784971562681203</c:v>
                </c:pt>
                <c:pt idx="4">
                  <c:v>8.6594670574621055</c:v>
                </c:pt>
                <c:pt idx="5">
                  <c:v>7.5957425426795933</c:v>
                </c:pt>
                <c:pt idx="6">
                  <c:v>7.7804968064579061</c:v>
                </c:pt>
                <c:pt idx="7">
                  <c:v>7.8332873671754308</c:v>
                </c:pt>
                <c:pt idx="8">
                  <c:v>7.8523264466347333</c:v>
                </c:pt>
                <c:pt idx="9">
                  <c:v>7.7144374032501819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7.3181688167437997</c:v>
                </c:pt>
                <c:pt idx="1">
                  <c:v>8.2362869514314738</c:v>
                </c:pt>
                <c:pt idx="2">
                  <c:v>8.0408070168417378</c:v>
                </c:pt>
                <c:pt idx="3">
                  <c:v>8.3869321174972278</c:v>
                </c:pt>
                <c:pt idx="4">
                  <c:v>7.7495683667803332</c:v>
                </c:pt>
                <c:pt idx="5">
                  <c:v>7.3092736045162399</c:v>
                </c:pt>
                <c:pt idx="6">
                  <c:v>7.0875948432904847</c:v>
                </c:pt>
                <c:pt idx="7">
                  <c:v>7.2658461330264688</c:v>
                </c:pt>
                <c:pt idx="8">
                  <c:v>7.2305410686203064</c:v>
                </c:pt>
                <c:pt idx="9">
                  <c:v>7.0294693846433454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7.6606888116314611</c:v>
                </c:pt>
                <c:pt idx="1">
                  <c:v>7.2502772662772239</c:v>
                </c:pt>
                <c:pt idx="2">
                  <c:v>7.6159396251809328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4.8866016849285021</c:v>
                </c:pt>
                <c:pt idx="1">
                  <c:v>4.9097852264624171</c:v>
                </c:pt>
                <c:pt idx="2">
                  <c:v>8.9710183912829589</c:v>
                </c:pt>
                <c:pt idx="3">
                  <c:v>8.6697514720098035</c:v>
                </c:pt>
                <c:pt idx="4">
                  <c:v>1.1531016145478099</c:v>
                </c:pt>
                <c:pt idx="5">
                  <c:v>1.435685425051346</c:v>
                </c:pt>
                <c:pt idx="6">
                  <c:v>6.5875406239853858</c:v>
                </c:pt>
                <c:pt idx="7">
                  <c:v>7.8302694008639824</c:v>
                </c:pt>
                <c:pt idx="8">
                  <c:v>8.3730456146393699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7.173166826576777</c:v>
                </c:pt>
                <c:pt idx="1">
                  <c:v>7.2677259181413749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1">
                  <c:v>8.7088578803668977</c:v>
                </c:pt>
                <c:pt idx="2">
                  <c:v>9.1149555009111545</c:v>
                </c:pt>
                <c:pt idx="3">
                  <c:v>9.3035816927994617</c:v>
                </c:pt>
                <c:pt idx="4">
                  <c:v>9.2941493586017767</c:v>
                </c:pt>
                <c:pt idx="5">
                  <c:v>8.489021238121305</c:v>
                </c:pt>
                <c:pt idx="6">
                  <c:v>8.4402544452390451</c:v>
                </c:pt>
                <c:pt idx="7">
                  <c:v>8.7191301829031751</c:v>
                </c:pt>
                <c:pt idx="8">
                  <c:v>8.5293044028469751</c:v>
                </c:pt>
                <c:pt idx="9">
                  <c:v>8.7238273982149721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7.743750448998493</c:v>
                </c:pt>
                <c:pt idx="1">
                  <c:v>8.2660584520879912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7.4799398219644404</c:v>
                </c:pt>
                <c:pt idx="1">
                  <c:v>7.9893423535688726</c:v>
                </c:pt>
                <c:pt idx="2">
                  <c:v>7.5290932077366666</c:v>
                </c:pt>
                <c:pt idx="3">
                  <c:v>8.1344581206029254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1">
                  <c:v>7.3998525858981088</c:v>
                </c:pt>
                <c:pt idx="2">
                  <c:v>8.121869255618634</c:v>
                </c:pt>
                <c:pt idx="3">
                  <c:v>8.29882993714312</c:v>
                </c:pt>
                <c:pt idx="4">
                  <c:v>8.3834370524069275</c:v>
                </c:pt>
                <c:pt idx="5">
                  <c:v>7.9093937170047957</c:v>
                </c:pt>
                <c:pt idx="6">
                  <c:v>7.4232164940716094</c:v>
                </c:pt>
                <c:pt idx="7">
                  <c:v>8.1460455124828339</c:v>
                </c:pt>
                <c:pt idx="8">
                  <c:v>7.8981462089760823</c:v>
                </c:pt>
                <c:pt idx="9">
                  <c:v>7.9230598364669858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1">
                  <c:v>6.2023186226330767</c:v>
                </c:pt>
                <c:pt idx="2">
                  <c:v>6.1977530847389684</c:v>
                </c:pt>
                <c:pt idx="3">
                  <c:v>6.2528178219374908</c:v>
                </c:pt>
                <c:pt idx="4">
                  <c:v>6.4328089252780094</c:v>
                </c:pt>
                <c:pt idx="5">
                  <c:v>5.2996185118024872</c:v>
                </c:pt>
                <c:pt idx="6">
                  <c:v>4.6983978422668544</c:v>
                </c:pt>
                <c:pt idx="7">
                  <c:v>4.4341117427622718</c:v>
                </c:pt>
                <c:pt idx="8">
                  <c:v>3.74281211355596</c:v>
                </c:pt>
                <c:pt idx="9">
                  <c:v>4.492965522902808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7.3283643738809339</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8.7296080629845676</c:v>
                </c:pt>
                <c:pt idx="1">
                  <c:v>7.9398894364343899</c:v>
                </c:pt>
                <c:pt idx="2">
                  <c:v>8.2995875774346999</c:v>
                </c:pt>
                <c:pt idx="3">
                  <c:v>8.2866148297014721</c:v>
                </c:pt>
                <c:pt idx="4">
                  <c:v>7.7863694698400394</c:v>
                </c:pt>
                <c:pt idx="5">
                  <c:v>7.9517999440838958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1">
                  <c:v>9.0510692754735711</c:v>
                </c:pt>
                <c:pt idx="2">
                  <c:v>9.1457892917801775</c:v>
                </c:pt>
                <c:pt idx="3">
                  <c:v>9.1204112467968397</c:v>
                </c:pt>
                <c:pt idx="4">
                  <c:v>9.1526428775027444</c:v>
                </c:pt>
                <c:pt idx="5">
                  <c:v>8.770315424806725</c:v>
                </c:pt>
                <c:pt idx="6">
                  <c:v>8.2747044201125064</c:v>
                </c:pt>
                <c:pt idx="7">
                  <c:v>8.5786615413486356</c:v>
                </c:pt>
                <c:pt idx="8">
                  <c:v>8.4615782600093397</c:v>
                </c:pt>
                <c:pt idx="9">
                  <c:v>8.332465668006126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9.2709050461332438</c:v>
                </c:pt>
                <c:pt idx="1">
                  <c:v>8.5570955987479849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1">
                  <c:v>8.6696612753085542</c:v>
                </c:pt>
                <c:pt idx="2">
                  <c:v>8.3780185732466315</c:v>
                </c:pt>
                <c:pt idx="3">
                  <c:v>8.6446101343777073</c:v>
                </c:pt>
                <c:pt idx="4">
                  <c:v>8.6726803695706245</c:v>
                </c:pt>
                <c:pt idx="5">
                  <c:v>8.3750428783666209</c:v>
                </c:pt>
                <c:pt idx="6">
                  <c:v>7.9842859964699402</c:v>
                </c:pt>
                <c:pt idx="7">
                  <c:v>8.3322362459100052</c:v>
                </c:pt>
                <c:pt idx="8">
                  <c:v>8.0819641991110771</c:v>
                </c:pt>
                <c:pt idx="9">
                  <c:v>7.6257378712696244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8.0019631152117725</c:v>
                </c:pt>
                <c:pt idx="1">
                  <c:v>7.9355917952559132</c:v>
                </c:pt>
                <c:pt idx="2">
                  <c:v>7.5945741977670007</c:v>
                </c:pt>
                <c:pt idx="3">
                  <c:v>8.3456972095587574</c:v>
                </c:pt>
                <c:pt idx="4">
                  <c:v>7.3380922721730482</c:v>
                </c:pt>
                <c:pt idx="5">
                  <c:v>8.253249044049042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7.6912949932626118</c:v>
                </c:pt>
                <c:pt idx="1">
                  <c:v>6.8868390268500317</c:v>
                </c:pt>
                <c:pt idx="2">
                  <c:v>7.3209258615578641</c:v>
                </c:pt>
                <c:pt idx="3">
                  <c:v>7.0412152302460571</c:v>
                </c:pt>
                <c:pt idx="4">
                  <c:v>6.7090551300078696</c:v>
                </c:pt>
                <c:pt idx="5">
                  <c:v>6.6265151275626719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5.8036635121376454</c:v>
                </c:pt>
                <c:pt idx="1">
                  <c:v>6.2199944083495478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7.6882917858536786</c:v>
                </c:pt>
                <c:pt idx="1">
                  <c:v>6.5286781578195692</c:v>
                </c:pt>
                <c:pt idx="2">
                  <c:v>6.4782840623752076</c:v>
                </c:pt>
                <c:pt idx="3">
                  <c:v>6.564149446763726</c:v>
                </c:pt>
                <c:pt idx="4">
                  <c:v>6.6081682642925426</c:v>
                </c:pt>
                <c:pt idx="5">
                  <c:v>6.528684338061896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7.2375787093390862</c:v>
                </c:pt>
                <c:pt idx="1">
                  <c:v>7.2525842061604511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5.7436854463974978</c:v>
                </c:pt>
                <c:pt idx="1">
                  <c:v>5.9767300764844613</c:v>
                </c:pt>
                <c:pt idx="2">
                  <c:v>6.2157969010748397</c:v>
                </c:pt>
                <c:pt idx="3">
                  <c:v>6.3185668604006811</c:v>
                </c:pt>
                <c:pt idx="4">
                  <c:v>5.5760537658028904</c:v>
                </c:pt>
                <c:pt idx="5">
                  <c:v>5.2255273456248759</c:v>
                </c:pt>
                <c:pt idx="6">
                  <c:v>5.7315818301565384</c:v>
                </c:pt>
                <c:pt idx="7">
                  <c:v>4.2359685147923809</c:v>
                </c:pt>
                <c:pt idx="8">
                  <c:v>6.0256512041687946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Sheet1!$B$2:$B$6</c:f>
              <c:numCache>
                <c:formatCode>0.0</c:formatCode>
                <c:ptCount val="5"/>
                <c:pt idx="0">
                  <c:v>7.3283643738809339</c:v>
                </c:pt>
                <c:pt idx="1">
                  <c:v>7.605246996174893</c:v>
                </c:pt>
                <c:pt idx="2">
                  <c:v>7.7074700092703186</c:v>
                </c:pt>
                <c:pt idx="3">
                  <c:v>7.7075046733312096</c:v>
                </c:pt>
                <c:pt idx="4">
                  <c:v>7.8018620831683201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Sheet1!$C$2:$C$6</c:f>
              <c:numCache>
                <c:formatCode>0.0</c:formatCode>
                <c:ptCount val="5"/>
                <c:pt idx="0">
                  <c:v>2.6716356261190661</c:v>
                </c:pt>
                <c:pt idx="1">
                  <c:v>2.394753003825107</c:v>
                </c:pt>
                <c:pt idx="2">
                  <c:v>2.2925299907296814</c:v>
                </c:pt>
                <c:pt idx="3">
                  <c:v>2.2924953266687904</c:v>
                </c:pt>
                <c:pt idx="4">
                  <c:v>2.1981379168316799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6.1115111539720202</c:v>
                </c:pt>
                <c:pt idx="1">
                  <c:v>6.0429082628630653</c:v>
                </c:pt>
                <c:pt idx="2">
                  <c:v>5.3932055139525277</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4.3872521550561316E-2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0.60145179963523443</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0.16768026496831201</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1.7505580845421136</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0.16768026496831112</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0.57251635623466512</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7.1604818213061439</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0.85245901639344257</c:v>
                </c:pt>
                <c:pt idx="1">
                  <c:v>0</c:v>
                </c:pt>
                <c:pt idx="2">
                  <c:v>2.7322404371584699E-2</c:v>
                </c:pt>
                <c:pt idx="3">
                  <c:v>1.6393442622950821E-2</c:v>
                </c:pt>
                <c:pt idx="4">
                  <c:v>0.1038251366120219</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0.24151837565366385</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0.89791687841007573</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0.25033251240188115</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2.6134357760686129</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6.4036993198433478E-2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7.4962469264557239</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8.052408972167413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Sheet1!$B$2:$B$6</c:f>
              <c:numCache>
                <c:formatCode>0.0</c:formatCode>
                <c:ptCount val="5"/>
                <c:pt idx="0">
                  <c:v>8.824409501437307</c:v>
                </c:pt>
                <c:pt idx="1">
                  <c:v>8.747573676679071</c:v>
                </c:pt>
                <c:pt idx="2">
                  <c:v>8.6844319587976102</c:v>
                </c:pt>
                <c:pt idx="3">
                  <c:v>8.5002250096913183</c:v>
                </c:pt>
                <c:pt idx="4">
                  <c:v>8.4949062293305637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Sheet1!$C$2:$C$6</c:f>
              <c:numCache>
                <c:formatCode>0.0</c:formatCode>
                <c:ptCount val="5"/>
                <c:pt idx="0">
                  <c:v>1.175590498562693</c:v>
                </c:pt>
                <c:pt idx="1">
                  <c:v>1.252426323320929</c:v>
                </c:pt>
                <c:pt idx="2">
                  <c:v>1.3155680412023898</c:v>
                </c:pt>
                <c:pt idx="3">
                  <c:v>1.4997749903086817</c:v>
                </c:pt>
                <c:pt idx="4">
                  <c:v>1.5050937706694363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Sheet1!$B$2:$B$6</c:f>
              <c:numCache>
                <c:formatCode>0.0</c:formatCode>
                <c:ptCount val="5"/>
                <c:pt idx="0">
                  <c:v>7.6406661224926857</c:v>
                </c:pt>
                <c:pt idx="1">
                  <c:v>7.9443313252386831</c:v>
                </c:pt>
                <c:pt idx="2">
                  <c:v>8.052408972167413</c:v>
                </c:pt>
                <c:pt idx="3">
                  <c:v>8.0593048389839801</c:v>
                </c:pt>
                <c:pt idx="4">
                  <c:v>8.142770603625447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Sheet1!$C$2:$C$6</c:f>
              <c:numCache>
                <c:formatCode>0.0</c:formatCode>
                <c:ptCount val="5"/>
                <c:pt idx="0">
                  <c:v>2.3593338775073143</c:v>
                </c:pt>
                <c:pt idx="1">
                  <c:v>2.0556686747613169</c:v>
                </c:pt>
                <c:pt idx="2">
                  <c:v>1.947591027832587</c:v>
                </c:pt>
                <c:pt idx="3">
                  <c:v>1.9406951610160199</c:v>
                </c:pt>
                <c:pt idx="4">
                  <c:v>1.857229396374553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0.25709044664470149</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0.52346479323733242</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0.14593807065645414</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1.5235726725408831</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0.14593807065645414</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8.653431524196975E-2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7.688718866591314</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0.23129162032281059</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0.32391344210223849</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9.0304645910846304E-2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0.94276764174257366</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7.3084207692911463E-2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8.8225017768569085</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0.14812203670252266</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0.29592770182844852</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8.2502430758626843E-2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0.86131362677763335</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8.2502430758626843E-2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0.21115514599847174</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8.7139094825156089</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1.1620621332631718</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0.50097313210630023</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0.1396675636926128</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1.4581094729102784</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0.13966756369261191</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0.44935016776737768</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6.9845057627058162</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Sheet1!$B$2:$B$6</c:f>
              <c:numCache>
                <c:formatCode>0.0</c:formatCode>
                <c:ptCount val="5"/>
                <c:pt idx="0">
                  <c:v>9.1484610123703405</c:v>
                </c:pt>
                <c:pt idx="1">
                  <c:v>9.033658671989965</c:v>
                </c:pt>
                <c:pt idx="2">
                  <c:v>8.9823201383157674</c:v>
                </c:pt>
                <c:pt idx="3">
                  <c:v>8.7522112858195484</c:v>
                </c:pt>
                <c:pt idx="4">
                  <c:v>8.7254813240962754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Sheet1!$C$2:$C$6</c:f>
              <c:numCache>
                <c:formatCode>0.0</c:formatCode>
                <c:ptCount val="5"/>
                <c:pt idx="0">
                  <c:v>0.85153898762965952</c:v>
                </c:pt>
                <c:pt idx="1">
                  <c:v>0.96634132801003503</c:v>
                </c:pt>
                <c:pt idx="2">
                  <c:v>1.0176798616842326</c:v>
                </c:pt>
                <c:pt idx="3">
                  <c:v>1.2477887141804516</c:v>
                </c:pt>
                <c:pt idx="4">
                  <c:v>1.2745186759037246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0.29411764705882359</c:v>
                </c:pt>
                <c:pt idx="1">
                  <c:v>3.7433155080213901E-2</c:v>
                </c:pt>
                <c:pt idx="2">
                  <c:v>0.33689839572192509</c:v>
                </c:pt>
                <c:pt idx="3">
                  <c:v>0.14438502673796791</c:v>
                </c:pt>
                <c:pt idx="4">
                  <c:v>2.1390374331550801E-2</c:v>
                </c:pt>
                <c:pt idx="5">
                  <c:v>0.16577540106951871</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Sheet1!$B$2:$B$6</c:f>
              <c:numCache>
                <c:formatCode>0.0</c:formatCode>
                <c:ptCount val="5"/>
                <c:pt idx="0">
                  <c:v>8.0726535744211247</c:v>
                </c:pt>
                <c:pt idx="1">
                  <c:v>8.2494668746170934</c:v>
                </c:pt>
                <c:pt idx="2">
                  <c:v>8.2636599524499417</c:v>
                </c:pt>
                <c:pt idx="3">
                  <c:v>8.3525090469959657</c:v>
                </c:pt>
                <c:pt idx="4">
                  <c:v>8.4239998658924193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Sheet1!$C$2:$C$6</c:f>
              <c:numCache>
                <c:formatCode>0.0</c:formatCode>
                <c:ptCount val="5"/>
                <c:pt idx="0">
                  <c:v>1.9273464255788753</c:v>
                </c:pt>
                <c:pt idx="1">
                  <c:v>1.7505331253829066</c:v>
                </c:pt>
                <c:pt idx="2">
                  <c:v>1.7363400475500583</c:v>
                </c:pt>
                <c:pt idx="3">
                  <c:v>1.6474909530040343</c:v>
                </c:pt>
                <c:pt idx="4">
                  <c:v>1.5760001341075807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0.66031932255042314</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0.51517345293162453</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0.1436265069696443</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1.4994402768731829</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0.1436265069696443</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0.17423409738069218</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7.6204707604506039</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0.42324988422691767</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0.46931644593744615</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0.13084191627076969</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1.3659709708120005</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0.13084191627076969</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6.1120956380522173E-2</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8.4989034501631888</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0.51040324936683845</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0.18956555017821408</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5.2849458097929514E-2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0.55174081550076082</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5.2849458097929514E-2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0.11661711386732598</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9.3554054809055156</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0.38642090574550725</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0.60894798900523828</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0.16977014651921341</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1.7723761502838329</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0.16977014651921607</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0.60894798900523739</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0.12519585147721557</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6.6938618604262521</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0.2374768454003382</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0.28195897681172966</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7.8608054661501114E-2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0.8206568949770201</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7.8608054661501114E-2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0.13313382302276722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8.7215580764566312</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0.27498925843823852</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0.11209147316152901</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1.1702190152683203</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0.11209147316152901</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0.16412380898663059</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7.7472345020721303</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2.4003036626636387E-2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0.36195942942841519</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0.10091158272557443</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1.053502551403863</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0.10091158272557443</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7.2468391412572331E-2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8.2650425890482762</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0.63324633761995486</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0.46459617678909915</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0.12952594052342548</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1.3522323714365143</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0.12952594052342548</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0.12687320977394556</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8.5256759955539003</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0.59930109790912844</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0.2524817467993099</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7.0390023321314388E-2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0.73486181823198038</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7.0390023321314388E-2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4.2206515634834574E-2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8.9447868569729767</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0.23118279569892469</c:v>
                </c:pt>
                <c:pt idx="1">
                  <c:v>5.3763440860215058E-3</c:v>
                </c:pt>
                <c:pt idx="2">
                  <c:v>0.32258064516129031</c:v>
                </c:pt>
                <c:pt idx="3">
                  <c:v>4.8387096774193547E-2</c:v>
                </c:pt>
                <c:pt idx="4">
                  <c:v>0</c:v>
                </c:pt>
                <c:pt idx="5">
                  <c:v>0.30645161290322581</c:v>
                </c:pt>
                <c:pt idx="6">
                  <c:v>5.3763440860215048E-2</c:v>
                </c:pt>
                <c:pt idx="7">
                  <c:v>1.075268817204301E-2</c:v>
                </c:pt>
                <c:pt idx="8">
                  <c:v>2.150537634408602E-2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8.0456014063118353</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Sheet1!$B$2:$B$6</c:f>
              <c:numCache>
                <c:formatCode>0.0</c:formatCode>
                <c:ptCount val="5"/>
                <c:pt idx="0">
                  <c:v>8.8152864430827496</c:v>
                </c:pt>
                <c:pt idx="1">
                  <c:v>8.6919651690413815</c:v>
                </c:pt>
                <c:pt idx="2">
                  <c:v>8.6111410977593543</c:v>
                </c:pt>
                <c:pt idx="3">
                  <c:v>8.4818370249794626</c:v>
                </c:pt>
                <c:pt idx="4">
                  <c:v>8.3364487052991869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Sheet1!$C$2:$C$6</c:f>
              <c:numCache>
                <c:formatCode>0.0</c:formatCode>
                <c:ptCount val="5"/>
                <c:pt idx="0">
                  <c:v>1.1847135569172504</c:v>
                </c:pt>
                <c:pt idx="1">
                  <c:v>1.3080348309586185</c:v>
                </c:pt>
                <c:pt idx="2">
                  <c:v>1.3888589022406457</c:v>
                </c:pt>
                <c:pt idx="3">
                  <c:v>1.5181629750205374</c:v>
                </c:pt>
                <c:pt idx="4">
                  <c:v>1.6635512947008131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Sheet1!$B$2:$B$6</c:f>
              <c:numCache>
                <c:formatCode>0.0</c:formatCode>
                <c:ptCount val="5"/>
                <c:pt idx="0">
                  <c:v>8.027314320176071</c:v>
                </c:pt>
                <c:pt idx="1">
                  <c:v>8.0456014063118353</c:v>
                </c:pt>
                <c:pt idx="2">
                  <c:v>8.1476490963716319</c:v>
                </c:pt>
                <c:pt idx="3">
                  <c:v>8.2214798556922624</c:v>
                </c:pt>
                <c:pt idx="4">
                  <c:v>8.3014159177716742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Sheet1!$C$2:$C$6</c:f>
              <c:numCache>
                <c:formatCode>0.0</c:formatCode>
                <c:ptCount val="5"/>
                <c:pt idx="0">
                  <c:v>1.972685679823929</c:v>
                </c:pt>
                <c:pt idx="1">
                  <c:v>1.9543985936881647</c:v>
                </c:pt>
                <c:pt idx="2">
                  <c:v>1.8523509036283681</c:v>
                </c:pt>
                <c:pt idx="3">
                  <c:v>1.7785201443077376</c:v>
                </c:pt>
                <c:pt idx="4">
                  <c:v>1.6985840822283258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3.8085483508561779E-2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0.39918147625263956</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0.11128881108856703</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1.1618393375451035</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0.11128881108856703</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0.18193752818652698</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8.5251654403168562</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8.2593823937484601E-3</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0.46111226979727071</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0.12855465330162552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1.3420922711757219</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0.12855465330162374</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0.32033426702017209</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7.9889708322391586</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0.77735437618533076</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0.70771311247947644</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0.1973051245238242</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2.0598373990048202</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0.1973051245238242</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0.24758162490638469</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7.3772778863393551</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0.77492552280754179</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0.27255600215161024</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7.5986575627842612E-2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0.79328902722769001</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7.5986575627842612E-2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2.8130511365501931E-2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9.2289892997633221</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0.51343442498820124</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0.46300452528959202</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0.12908219998538684</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1.3475997834187812</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0.12908219998538684</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0.30677480190021456</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7.1076035729004774</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Sheet1!$B$2:$B$6</c:f>
              <c:numCache>
                <c:formatCode>0.0</c:formatCode>
                <c:ptCount val="5"/>
                <c:pt idx="0">
                  <c:v>8.8777823939636775</c:v>
                </c:pt>
                <c:pt idx="1">
                  <c:v>8.6369207414329718</c:v>
                </c:pt>
                <c:pt idx="2">
                  <c:v>8.5814194344311474</c:v>
                </c:pt>
                <c:pt idx="3">
                  <c:v>8.5694945603425534</c:v>
                </c:pt>
                <c:pt idx="4">
                  <c:v>8.5625022149089123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Sheet1!$C$2:$C$6</c:f>
              <c:numCache>
                <c:formatCode>0.0</c:formatCode>
                <c:ptCount val="5"/>
                <c:pt idx="0">
                  <c:v>1.1222176060363225</c:v>
                </c:pt>
                <c:pt idx="1">
                  <c:v>1.3630792585670282</c:v>
                </c:pt>
                <c:pt idx="2">
                  <c:v>1.4185805655688526</c:v>
                </c:pt>
                <c:pt idx="3">
                  <c:v>1.4305054396574466</c:v>
                </c:pt>
                <c:pt idx="4">
                  <c:v>1.4374977850910877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5.3475935828876994E-3</c:v>
                </c:pt>
                <c:pt idx="1">
                  <c:v>0.10695187165775399</c:v>
                </c:pt>
                <c:pt idx="2">
                  <c:v>0.19786096256684491</c:v>
                </c:pt>
                <c:pt idx="3">
                  <c:v>0.3796791443850267</c:v>
                </c:pt>
                <c:pt idx="4">
                  <c:v>0.3101604278074867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Sheet1!$B$2:$B$6</c:f>
              <c:numCache>
                <c:formatCode>0.0</c:formatCode>
                <c:ptCount val="5"/>
                <c:pt idx="0">
                  <c:v>7.8005546706393689</c:v>
                </c:pt>
                <c:pt idx="1">
                  <c:v>7.9982774641520109</c:v>
                </c:pt>
                <c:pt idx="2">
                  <c:v>8.1686690693291837</c:v>
                </c:pt>
                <c:pt idx="3">
                  <c:v>8.2605516369276888</c:v>
                </c:pt>
                <c:pt idx="4">
                  <c:v>8.271880250851126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Sheet1!$C$2:$C$6</c:f>
              <c:numCache>
                <c:formatCode>0.0</c:formatCode>
                <c:ptCount val="5"/>
                <c:pt idx="0">
                  <c:v>2.1994453293606311</c:v>
                </c:pt>
                <c:pt idx="1">
                  <c:v>2.0017225358479891</c:v>
                </c:pt>
                <c:pt idx="2">
                  <c:v>1.8313309306708163</c:v>
                </c:pt>
                <c:pt idx="3">
                  <c:v>1.7394483630723112</c:v>
                </c:pt>
                <c:pt idx="4">
                  <c:v>1.728119749148874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0.15115052257059514</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0.34076803398326216</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9.5003580113480979E-2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0.99182384557616032</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9.5003580113480979E-2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0.21278177685473842</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8.1409561758021507</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0.2611003338274962</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0.53503464805879819</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0.14916365967835965</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1.5572473625276428</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0.14916365967835787</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0.25387277420137266</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6.8143597161376297</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0.55568881397061443</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0.15538008300152661</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1.6221459366524096</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0.15538008300152661</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0.48131009463907937</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6.8166768563254152</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0.15749034481902058</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0.28890712155082277</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8.0545145466775381E-2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0.84087984709548991</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8.0545145466775381E-2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6.833898166452812E-2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8.5277348561655977</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0.43584393554721057</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0.28484779558677964</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7.9413435737658133E-2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0.82906495870633634</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7.9413435737658133E-2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9.6677992560261217E-2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8.7132418356819361</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0.41658469743008109</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0.34058907853039155</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9.4953688671186143E-2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0.99130298602434763</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9.4953688671186143E-2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0.21269629540406854</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7.8774237745349893</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7.514238447770083E-2</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0.27363122999403444</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7.6286341111343248E-2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0.79641853618156233</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7.6286341111343248E-2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6.640070132691811E-2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8.7738335611944009</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0.10353672071990783</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0.37082666531921138</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0.10338370179580814</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1.0793111224075354</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0.10338370179580814</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0.15433671580648323</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8.083610884021228</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0.58508590177668562</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0.30879350956732843</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8.608932176468187E-2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0.89876025802076853</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8.608932176468187E-2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2.9057447565538297E-2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8.1434781560884133</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0.33464553837171707</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0.36966634890406791</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0.10306021425440104</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1.0759339585477088</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0.10306021425440193</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0.31921829452616812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7.5007824494993516</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0.1310493546849969</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0.50249349392461529</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0.14009142920053286</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1.462534568444271</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0.14009142920053286</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0.50249349392461529</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1.2408765877196082E-2</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6.1974967278175139</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0.57320055622125388</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0.35440750761249618</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9.880616338543291E-2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1.031522273355467</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9.880616338543291E-2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8.4629761782752055E-2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8.0170610544038219</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7.2246931454574801</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Sheet1!$B$2:$B$6</c:f>
              <c:numCache>
                <c:formatCode>0.0</c:formatCode>
                <c:ptCount val="5"/>
                <c:pt idx="0">
                  <c:v>8.5223132941971738</c:v>
                </c:pt>
                <c:pt idx="1">
                  <c:v>8.2924880886194909</c:v>
                </c:pt>
                <c:pt idx="2">
                  <c:v>8.2898298210576016</c:v>
                </c:pt>
                <c:pt idx="3">
                  <c:v>7.9686998239340836</c:v>
                </c:pt>
                <c:pt idx="4">
                  <c:v>7.9386925375352773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Sheet1!$C$2:$C$6</c:f>
              <c:numCache>
                <c:formatCode>0.0</c:formatCode>
                <c:ptCount val="5"/>
                <c:pt idx="0">
                  <c:v>1.4776867058028262</c:v>
                </c:pt>
                <c:pt idx="1">
                  <c:v>1.7075119113805091</c:v>
                </c:pt>
                <c:pt idx="2">
                  <c:v>1.7101701789423984</c:v>
                </c:pt>
                <c:pt idx="3">
                  <c:v>2.0313001760659164</c:v>
                </c:pt>
                <c:pt idx="4">
                  <c:v>2.0613074624647227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Sheet1!$B$2:$B$6</c:f>
              <c:numCache>
                <c:formatCode>0.0</c:formatCode>
                <c:ptCount val="5"/>
                <c:pt idx="0">
                  <c:v>6.90130188716563</c:v>
                </c:pt>
                <c:pt idx="1">
                  <c:v>7.2246931454574801</c:v>
                </c:pt>
                <c:pt idx="2">
                  <c:v>7.3544207855387027</c:v>
                </c:pt>
                <c:pt idx="3">
                  <c:v>7.4700906841909172</c:v>
                </c:pt>
                <c:pt idx="4">
                  <c:v>7.5196360552344617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Sheet1!$C$2:$C$6</c:f>
              <c:numCache>
                <c:formatCode>0.0</c:formatCode>
                <c:ptCount val="5"/>
                <c:pt idx="0">
                  <c:v>3.09869811283437</c:v>
                </c:pt>
                <c:pt idx="1">
                  <c:v>2.7753068545425199</c:v>
                </c:pt>
                <c:pt idx="2">
                  <c:v>2.6455792144612973</c:v>
                </c:pt>
                <c:pt idx="3">
                  <c:v>2.5299093158090828</c:v>
                </c:pt>
                <c:pt idx="4">
                  <c:v>2.4803639447655383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0.20161602378949439</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0.42932200948296906</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0.11969176640670387</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1.2495649942822951</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0.11969176640670476</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0.25521140684702814</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7.0294693846433454</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0.40982892014663097</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0.55458685871481972</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0.15461466982664884</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1.6141551321200334</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0.15461466982664795</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0.45180809062014937</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7.0785725103876658</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0.46217738010073717</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0.60643116114323092</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0.16906847372841582</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1.7650507862830782</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0.16906847372841582</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0.60190385544101499</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5.5366943346433857</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0.68399563361903759</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0.46728580572358602</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0.13027578896128045</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1.3600606823311558</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0.13027578896127956</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0.46728580572358602</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1.656054876173485E-3</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7.6159396251809328</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0.17582417582417581</c:v>
                </c:pt>
                <c:pt idx="1">
                  <c:v>0.25274725274725268</c:v>
                </c:pt>
                <c:pt idx="2">
                  <c:v>0.58791208791208804</c:v>
                </c:pt>
                <c:pt idx="3">
                  <c:v>1.648351648351648E-2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0.83315213927040199</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1.5108965442832289</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0.42122666028893363</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4.3975463405476862</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0.41295220589273818</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8.3730456146393699</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0.38131696871403609</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0.38545001294974757</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0.10746058178336337</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1.1218731688312582</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0.10746058178336426</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0.18937369203301913</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7.7144374032501819</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7.9957766581781744</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Sheet1!$B$2:$B$6</c:f>
              <c:numCache>
                <c:formatCode>0.0</c:formatCode>
                <c:ptCount val="5"/>
                <c:pt idx="0">
                  <c:v>8.708722018931546</c:v>
                </c:pt>
                <c:pt idx="1">
                  <c:v>8.5674511235644424</c:v>
                </c:pt>
                <c:pt idx="2">
                  <c:v>8.4621806015803109</c:v>
                </c:pt>
                <c:pt idx="3">
                  <c:v>8.398934799638905</c:v>
                </c:pt>
                <c:pt idx="4">
                  <c:v>8.3532468743296047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Sheet1!$C$2:$C$6</c:f>
              <c:numCache>
                <c:formatCode>0.0</c:formatCode>
                <c:ptCount val="5"/>
                <c:pt idx="0">
                  <c:v>1.291277981068454</c:v>
                </c:pt>
                <c:pt idx="1">
                  <c:v>1.4325488764355576</c:v>
                </c:pt>
                <c:pt idx="2">
                  <c:v>1.5378193984196891</c:v>
                </c:pt>
                <c:pt idx="3">
                  <c:v>1.601065200361095</c:v>
                </c:pt>
                <c:pt idx="4">
                  <c:v>1.6467531256703953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Sheet1!$B$2:$B$6</c:f>
              <c:numCache>
                <c:formatCode>0.0</c:formatCode>
                <c:ptCount val="5"/>
                <c:pt idx="0">
                  <c:v>7.9108492044505176</c:v>
                </c:pt>
                <c:pt idx="1">
                  <c:v>7.9957766581781744</c:v>
                </c:pt>
                <c:pt idx="2">
                  <c:v>8.0074943438580988</c:v>
                </c:pt>
                <c:pt idx="3">
                  <c:v>8.0740073683887772</c:v>
                </c:pt>
                <c:pt idx="4">
                  <c:v>8.0996691521907245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Sheet1!$C$2:$C$6</c:f>
              <c:numCache>
                <c:formatCode>0.0</c:formatCode>
                <c:ptCount val="5"/>
                <c:pt idx="0">
                  <c:v>2.0891507955494824</c:v>
                </c:pt>
                <c:pt idx="1">
                  <c:v>2.0042233418218256</c:v>
                </c:pt>
                <c:pt idx="2">
                  <c:v>1.9925056561419012</c:v>
                </c:pt>
                <c:pt idx="3">
                  <c:v>1.9259926316112228</c:v>
                </c:pt>
                <c:pt idx="4">
                  <c:v>1.9003308478092755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0.19707487592150663</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0.41372591805249215</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0.11534369272046963</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1.2041717242689058</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0.11534369272046874</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0.23745688004150445</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7.2677259181413749</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0.26892396504300287</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8.8124524031112372E-2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0.92000747982027065</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8.8124524031112372E-2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0.26726993701011104</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8.7238273982149721</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7.2993085244657667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Sheet1!$B$2:$B$6</c:f>
              <c:numCache>
                <c:formatCode>0.0</c:formatCode>
                <c:ptCount val="5"/>
                <c:pt idx="0">
                  <c:v>8.1378214851751132</c:v>
                </c:pt>
                <c:pt idx="1">
                  <c:v>8.0686021743862497</c:v>
                </c:pt>
                <c:pt idx="2">
                  <c:v>7.8732470772296983</c:v>
                </c:pt>
                <c:pt idx="3">
                  <c:v>7.7368844842584794</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Sheet1!$C$2:$C$6</c:f>
              <c:numCache>
                <c:formatCode>0.0</c:formatCode>
                <c:ptCount val="5"/>
                <c:pt idx="0">
                  <c:v>1.8621785148248868</c:v>
                </c:pt>
                <c:pt idx="1">
                  <c:v>1.9313978256137503</c:v>
                </c:pt>
                <c:pt idx="2">
                  <c:v>2.1267529227703017</c:v>
                </c:pt>
                <c:pt idx="3">
                  <c:v>2.2631155157415206</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Sheet1!$B$2:$B$6</c:f>
              <c:numCache>
                <c:formatCode>0.0</c:formatCode>
                <c:ptCount val="5"/>
                <c:pt idx="0">
                  <c:v>7.2742782138687767</c:v>
                </c:pt>
                <c:pt idx="1">
                  <c:v>7.2993085244657667</c:v>
                </c:pt>
                <c:pt idx="2">
                  <c:v>7.4497699189749182</c:v>
                </c:pt>
                <c:pt idx="3">
                  <c:v>7.5225329566121033</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Sheet1!$C$2:$C$6</c:f>
              <c:numCache>
                <c:formatCode>0.0</c:formatCode>
                <c:ptCount val="5"/>
                <c:pt idx="0">
                  <c:v>2.7257217861312233</c:v>
                </c:pt>
                <c:pt idx="1">
                  <c:v>2.7006914755342333</c:v>
                </c:pt>
                <c:pt idx="2">
                  <c:v>2.5502300810250818</c:v>
                </c:pt>
                <c:pt idx="3">
                  <c:v>2.4774670433878967</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0.1966292134831461</c:v>
                </c:pt>
                <c:pt idx="1">
                  <c:v>0.8033707865168539</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0.71050862445916696</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0.6654522059307455</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0.18552309974280146</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1.9368347383363727</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0.18552309974280057</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0.36270197637253432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7.9230598364669858</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0.31183099240631496</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0.92025494721624579</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0.25656019897389015</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2.6784519369071287</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0.25656019897389015</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0.28612943300906224</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4.492965522902808</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0.39360761562368474</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0.32305607317578566</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9.0065617864293124E-2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0.94027222297992452</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9.0065617864294012E-2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0.31742295043998503</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8.2660584520879912</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0.73452190738912915</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0.33439641481230264</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9.3227220326195237E-2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0.97327890239349557</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9.3227220326195237E-2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0.33439641481230353</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0.141885850972292</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8.1344581206029254</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0.23883081574530962</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0.37951625626235419</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0.10580629478280379</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1.0763521305559127</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8.5570955987479849</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0.40083460092693191</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0.11806368785768218</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1.2325680861082846</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0.11806368785768306</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0.22737513913117802</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7.6257378712696244</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0.2754474402765954</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0.11594865536092058</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1.2104874480739083</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0.11594865536092058</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0.15734655308330225</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7.9517999440838958</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1.1498912363941294E-2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0.31255496165140428</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8.7137986483128316E-2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0.9097081683261159</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8.7137986483128316E-2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0.24754938932954218</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8.332465668006126</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0.50386269266447936</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0.14587992294262087</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1.5229656186900957</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0.14587992294262087</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0.52325622339080446</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3.8375902505068282E-2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6.2199944083495478</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0.21710064017548003</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0.51414400971422403</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0.14333950589729216</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1.4964440265537213</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0.14333950589729216</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0.26113220078567068</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6.528684338061896</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0.60869565217391308</c:v>
                </c:pt>
                <c:pt idx="1">
                  <c:v>0.39130434782608697</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0.8626580544653244</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0.42739030102925568</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0.11915322053227762</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1.2439426520552397</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0.11915322053227939</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0.24162972110039682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8.253249044049042</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0.39143943280743621</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0.45734187916916191</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0.12750349658393212</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1.3311183447531532</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0.12750349658393212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0.39695763967348618</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6.6265151275626719</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0.68784307646314247</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0.36062913204574443</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0.10054070576128638</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1.0496306487185691</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0.10054070576128638</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0.36062913204574443</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0.14509477160836681</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7.2525842061604511</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0.63050623400832517</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0.18831676184002699</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1.9660001727463232</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0.18831676184002699</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0.67547278346422246</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0.38998108041824509</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6.0256512041687946</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Sheet1!$B$2:$B$6</c:f>
              <c:numCache>
                <c:formatCode>0.0</c:formatCode>
                <c:ptCount val="5"/>
                <c:pt idx="0">
                  <c:v>8.5376000944791297</c:v>
                </c:pt>
                <c:pt idx="1">
                  <c:v>8.4731818023682592</c:v>
                </c:pt>
                <c:pt idx="2">
                  <c:v>8.3950041099952823</c:v>
                </c:pt>
                <c:pt idx="3">
                  <c:v>8.0955650956550187</c:v>
                </c:pt>
                <c:pt idx="4">
                  <c:v>8.0327294706057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Sheet1!$C$2:$C$6</c:f>
              <c:numCache>
                <c:formatCode>0.0</c:formatCode>
                <c:ptCount val="5"/>
                <c:pt idx="0">
                  <c:v>1.4623999055208703</c:v>
                </c:pt>
                <c:pt idx="1">
                  <c:v>1.5268181976317408</c:v>
                </c:pt>
                <c:pt idx="2">
                  <c:v>1.6049958900047177</c:v>
                </c:pt>
                <c:pt idx="3">
                  <c:v>1.9044349043449813</c:v>
                </c:pt>
                <c:pt idx="4">
                  <c:v>1.9672705293943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Sheet1!$B$2:$B$6</c:f>
              <c:numCache>
                <c:formatCode>0.0</c:formatCode>
                <c:ptCount val="5"/>
                <c:pt idx="0">
                  <c:v>6.4322916420372769</c:v>
                </c:pt>
                <c:pt idx="1">
                  <c:v>6.440681645048965</c:v>
                </c:pt>
                <c:pt idx="2">
                  <c:v>6.867931351356301</c:v>
                </c:pt>
                <c:pt idx="3">
                  <c:v>7.0526909275401479</c:v>
                </c:pt>
                <c:pt idx="4">
                  <c:v>7.0972013886647192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Sheet1!$C$2:$C$6</c:f>
              <c:numCache>
                <c:formatCode>0.0</c:formatCode>
                <c:ptCount val="5"/>
                <c:pt idx="0">
                  <c:v>3.5677083579627231</c:v>
                </c:pt>
                <c:pt idx="1">
                  <c:v>3.559318354951035</c:v>
                </c:pt>
                <c:pt idx="2">
                  <c:v>3.132068648643699</c:v>
                </c:pt>
                <c:pt idx="3">
                  <c:v>2.9473090724598521</c:v>
                </c:pt>
                <c:pt idx="4">
                  <c:v>2.9027986113352808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0.28684665481401073</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0.73310726988261088</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0.20438482574773964</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2.1337484714617503</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0.20438482574773875</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0.57150180927033301</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5.1557602173619719</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4.4765673082925339E-2</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0.35171415389960536</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9.8055276507210465E-2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1.0236831212912598</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9.8055276507210465E-2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0.35171415389960536</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5.6371241038661424E-2</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8.4618078013323998</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0.20125101428123937</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0.52076100774008882</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0.14518427547474566</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1.5157031582025127</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0.14518427547474566</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7.552695442440438E-2</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6.986226035374532</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39062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RF4 | Barking, Havering and Redbridge University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36177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RF4 | Barking, Havering and Redbridge University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36177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RF4 | Barking, Havering and Redbridge University Hospitals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Barking, Havering and Redbridge University Hospitals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820895670"/>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80967748"/>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878784356"/>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06813264"/>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1180299997"/>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20%</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31%</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61</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36515448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11727726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19378489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21659114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18251815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30389445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163975049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2913324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5925656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39545140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21482247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8573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25099213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322267689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9983053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22237882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43244211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41123374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39406559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12777616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32234032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4683983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11641007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3692413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8391548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4097094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11498188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8650178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8171616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2246627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6457920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21256551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9709590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0117966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78810029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7313133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437961822"/>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85619598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66736641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155335440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72499485"/>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B9. During your pregnancy, if you contacted a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B14. Thinking about your antenatal care,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During your labour, were you ever sent home when you were worried about yourself or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Were you (and / or your partner or a companion) left alone by midwives or doctors at a time when it worried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During labour and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Thinking about your care during labour and birth,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Thinking about your care during labour and birth,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G8. Did you have confidence and trust in the midwife or midwifery team you saw or spoke to after going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G11. Were you given information about any changes you might experience to your mental health after having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59794042"/>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B7. During your antenatal check-ups, did your midwives ask you about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B13. Did you have confidence and trust in the staff caring for you during your antenatal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Did the staff treating and examining you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If you raised a concern during labour and birth,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Thinking about your care during labour and birth,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you have confidence and trust in the staff caring for you during your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F2. Thinking about the last time you contacted the telephone triage line, did you feel that you got the advice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G4. Would you have liked to have seen or spoken to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G10. Did a midwife ask you about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G14. In the four weeks after the birth of your baby, did you receive help and advice from a midwife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G19. At any point during your maternity care journey, did you consider making a complaint about the care you received?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52372065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77680009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B10. Thinking about your antenatal care, were you spoken to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384801941"/>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13796585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If you raised a concern during labour and birth,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F2. Thinking about the last time you contacted the telephone triage line, did you feel that you got the advice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Complaints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G19. At any point during your maternity care journey, did you consider making a complaint about the care you received?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59192896"/>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C21. Thinking about your care during labour and birth, were you treated with kindness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Barking, Havering and Redbridge University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Midwife/midwifery team being aware of their and their baby's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lang="en-GB" sz="1400" b="0">
                <a:solidFill>
                  <a:prstClr val="black"/>
                </a:solidFill>
                <a:latin typeface="Arial"/>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 </a:t>
            </a:r>
            <a:r>
              <a:rPr lang="en-GB" sz="1400" b="0">
                <a:solidFill>
                  <a:prstClr val="black"/>
                </a:solidFill>
                <a:latin typeface="Arial"/>
              </a:rPr>
              <a:t>Being spoken to in a way they could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told who to contact if advice needed about potential changes to mental health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kumimoji="0" lang="en-GB" sz="1400" b="0" i="0" u="none" strike="noStrike" kern="1200" cap="none" spc="0" normalizeH="0" baseline="0" noProof="0">
                <a:ln>
                  <a:noFill/>
                </a:ln>
                <a:solidFill>
                  <a:prstClr val="black"/>
                </a:solidFill>
                <a:effectLst/>
                <a:uLnTx/>
                <a:uFillTx/>
                <a:latin typeface="Arial"/>
                <a:ea typeface="+mj-ea"/>
                <a:cs typeface="+mj-cs"/>
              </a:rPr>
              <a:t>Feeling that if a concern was raised, it was taken seriously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 </a:t>
            </a:r>
            <a:r>
              <a:rPr lang="en-GB" sz="1400" b="0" noProof="0">
                <a:solidFill>
                  <a:prstClr val="black"/>
                </a:solidFill>
                <a:latin typeface="Arial"/>
              </a:rPr>
              <a:t>Being given the advice needed when they contacted the triage line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 </a:t>
            </a:r>
            <a:r>
              <a:rPr lang="en-GB" sz="1400" b="0">
                <a:solidFill>
                  <a:prstClr val="black"/>
                </a:solidFill>
                <a:latin typeface="Arial"/>
              </a:rPr>
              <a:t>Feelings about the length of time they waited before being seen by a midwife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Complaints: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Considering making a complaint about the care they received during their maternity journey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559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Barking, Havering and Redbridge University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187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6907434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656129681"/>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9520127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4238701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158155997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06118976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4198210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9634270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318774399"/>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6525802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3794106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51886163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419134418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295631407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81029493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9343843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0694526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11615147"/>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6309335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5387706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21397306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28112195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46810317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00924411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60054211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83046220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0071175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382128970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1656203708"/>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333302746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85391882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09242047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9830115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5226833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4007431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8296323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80884929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10227633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381773952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73369854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420209018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389834117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54720336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2463721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2456692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1610145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184817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07754710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06161973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12566180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326160846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21009603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133534657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15006480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84345729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38222485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32589248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289450202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77344955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41669680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158486957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90907282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4344518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8918031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869009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4475082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1090840737"/>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45278794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18531815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57873068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313852315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54707868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51282066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409509742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491413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6495149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4830709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6038880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262443899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190079984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32969949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68459094"/>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4677882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1023061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2663064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97253447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48775662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285353380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31479685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52655490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46690547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141540674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28278457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191227947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50095374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04155567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204734543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191102342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21908483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8506793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27388424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29270027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4604615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7967959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7145455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7634750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8733372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4039365631"/>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85312070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348286457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95525270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908404443"/>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48608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782015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6125043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1841237839"/>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31840412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00477265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365836850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9238043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49930461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391836957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62122092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249875488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21446125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33001727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42734520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62820484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169696896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3692281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344620269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6173973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58440161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166379753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72174267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88102321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208425660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314658866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89290782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6092103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11408523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163221657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6221061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7724541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2210331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30786368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79976356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11601175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52923514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42838788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382996708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41511794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65027540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40281090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4174380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44182401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17140547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1311327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7948423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26039569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192524237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9680944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243782867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5312139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32076270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36079693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404613161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113732406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199139234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3378378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4660993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33632091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12456396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68543916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81216779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2126607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3848680837"/>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559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34</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28259114"/>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2747731"/>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625737571"/>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48%</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611504086"/>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60645125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69614432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400355735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426803360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4262077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55551703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66839002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7521760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42733336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2287506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80662864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167143194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41539373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9971040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79514655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420693937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20637463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3455558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68323565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6413798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000253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335396305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8908260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36350505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802869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0498638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17590578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14487236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58878091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5170420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9703567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1434568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033759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13304585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17113</Words>
  <Application>Microsoft Office PowerPoint</Application>
  <PresentationFormat>Widescreen</PresentationFormat>
  <Paragraphs>1967</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Barking, Havering and Redbridge University Hospitals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2025-11-28T16:10:33Z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